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5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8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41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5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44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40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42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8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2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4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49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5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8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2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0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5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9D67-2CBA-4E1E-A46A-4DB85C1CEFC7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20E93C-F247-4319-B044-2D806FBEB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96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227214"/>
            <a:ext cx="8596668" cy="1850968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6600" dirty="0" smtClean="0"/>
              <a:t>High Academic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St. Patrick’s is a high achieving school. 87% of our children transferred to a local grammar school in 2020.</a:t>
            </a:r>
          </a:p>
          <a:p>
            <a:pPr>
              <a:defRPr/>
            </a:pPr>
            <a:r>
              <a:rPr lang="en-GB" sz="2400" dirty="0"/>
              <a:t>Over the past three years, 80% of our pupils transferred to a local grammar school</a:t>
            </a:r>
            <a:r>
              <a:rPr lang="en-GB" sz="2400" dirty="0" smtClean="0"/>
              <a:t>.</a:t>
            </a:r>
          </a:p>
          <a:p>
            <a:pPr>
              <a:defRPr/>
            </a:pPr>
            <a:r>
              <a:rPr lang="en-GB" sz="2400" dirty="0" smtClean="0"/>
              <a:t>This reflects the high expectations of our staff and parents, to ensure high quality teaching and learning experiences that ensure the highest outcomes for all learners throughout the school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47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251"/>
          </a:xfrm>
        </p:spPr>
        <p:txBody>
          <a:bodyPr/>
          <a:lstStyle/>
          <a:p>
            <a:pPr algn="ctr"/>
            <a:r>
              <a:rPr lang="en-GB" dirty="0"/>
              <a:t>Post-Primary destinations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4851"/>
            <a:ext cx="8596668" cy="4636511"/>
          </a:xfrm>
        </p:spPr>
        <p:txBody>
          <a:bodyPr/>
          <a:lstStyle/>
          <a:p>
            <a:r>
              <a:rPr lang="en-GB" sz="3200" dirty="0"/>
              <a:t>A significant majority of our P7 pupils transfer to </a:t>
            </a:r>
            <a:r>
              <a:rPr lang="en-GB" sz="3200"/>
              <a:t>OLSP </a:t>
            </a:r>
            <a:r>
              <a:rPr lang="en-GB" sz="3200" smtClean="0"/>
              <a:t>College </a:t>
            </a:r>
            <a:r>
              <a:rPr lang="en-GB" sz="3200" dirty="0"/>
              <a:t>Knock, Lagan </a:t>
            </a:r>
            <a:r>
              <a:rPr lang="en-GB" sz="3200" dirty="0" smtClean="0"/>
              <a:t>College, </a:t>
            </a:r>
            <a:r>
              <a:rPr lang="en-GB" sz="3200" dirty="0" err="1" smtClean="0"/>
              <a:t>St.Columbanus</a:t>
            </a:r>
            <a:r>
              <a:rPr lang="en-GB" sz="3200" dirty="0" smtClean="0"/>
              <a:t>’ College and  </a:t>
            </a:r>
            <a:r>
              <a:rPr lang="en-GB" sz="3200" dirty="0"/>
              <a:t>Sullivan Upper School.</a:t>
            </a:r>
          </a:p>
          <a:p>
            <a:r>
              <a:rPr lang="en-GB" sz="3200" dirty="0"/>
              <a:t>Pupils also transfer </a:t>
            </a:r>
            <a:r>
              <a:rPr lang="en-GB" sz="3200" dirty="0" smtClean="0"/>
              <a:t>to </a:t>
            </a:r>
            <a:r>
              <a:rPr lang="en-GB" sz="3200" dirty="0" err="1" smtClean="0"/>
              <a:t>Strathearn</a:t>
            </a:r>
            <a:r>
              <a:rPr lang="en-GB" sz="3200" dirty="0" smtClean="0"/>
              <a:t> </a:t>
            </a:r>
            <a:r>
              <a:rPr lang="en-GB" sz="3200" dirty="0"/>
              <a:t>School, Bloomfield Collegiate, Methodist College, Campbell College, Priory Integrated College &amp; Ashfield Girls’ High School.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80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5760"/>
            <a:ext cx="9144000" cy="698269"/>
          </a:xfrm>
        </p:spPr>
        <p:txBody>
          <a:bodyPr>
            <a:noAutofit/>
          </a:bodyPr>
          <a:lstStyle/>
          <a:p>
            <a:r>
              <a:rPr lang="en-GB" altLang="en-US" sz="2000" dirty="0"/>
              <a:t>Standardised Testing Outcomes for P7 </a:t>
            </a:r>
            <a:br>
              <a:rPr lang="en-GB" altLang="en-US" sz="2000" dirty="0"/>
            </a:br>
            <a:r>
              <a:rPr lang="en-GB" altLang="en-US" sz="2000" dirty="0"/>
              <a:t>children in English  2019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55469"/>
            <a:ext cx="9144000" cy="41023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6950"/>
            <a:ext cx="10172700" cy="5527675"/>
          </a:xfrm>
        </p:spPr>
      </p:pic>
    </p:spTree>
    <p:extLst>
      <p:ext uri="{BB962C8B-B14F-4D97-AF65-F5344CB8AC3E}">
        <p14:creationId xmlns:p14="http://schemas.microsoft.com/office/powerpoint/2010/main" val="349191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>
            <a:normAutofit fontScale="90000"/>
          </a:bodyPr>
          <a:lstStyle/>
          <a:p>
            <a:r>
              <a:rPr lang="en-GB" altLang="en-US" sz="3600" dirty="0"/>
              <a:t>Standardised Testing Outcomes for P7 children in Maths 2019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4074"/>
            <a:ext cx="11862262" cy="5270471"/>
          </a:xfrm>
        </p:spPr>
      </p:pic>
    </p:spTree>
    <p:extLst>
      <p:ext uri="{BB962C8B-B14F-4D97-AF65-F5344CB8AC3E}">
        <p14:creationId xmlns:p14="http://schemas.microsoft.com/office/powerpoint/2010/main" val="17004237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145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High Academic Standards </vt:lpstr>
      <vt:lpstr>Post-Primary destinations</vt:lpstr>
      <vt:lpstr>Standardised Testing Outcomes for P7  children in English  2019</vt:lpstr>
      <vt:lpstr>Standardised Testing Outcomes for P7 children in Maths 2019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Standardised Testing Outcomes for P7  children in English  2019</dc:title>
  <dc:creator>C O'NEILL</dc:creator>
  <cp:lastModifiedBy>C O'NEILL</cp:lastModifiedBy>
  <cp:revision>3</cp:revision>
  <dcterms:created xsi:type="dcterms:W3CDTF">2020-11-20T16:14:22Z</dcterms:created>
  <dcterms:modified xsi:type="dcterms:W3CDTF">2020-11-23T15:48:44Z</dcterms:modified>
</cp:coreProperties>
</file>